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60"/>
  </p:normalViewPr>
  <p:slideViewPr>
    <p:cSldViewPr snapToGrid="0">
      <p:cViewPr varScale="1">
        <p:scale>
          <a:sx n="58" d="100"/>
          <a:sy n="58" d="100"/>
        </p:scale>
        <p:origin x="19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3051-26B3-4FA2-9F90-AA20BF925169}" type="datetimeFigureOut">
              <a:rPr lang="ko-KR" altLang="en-US" smtClean="0"/>
              <a:t>2024-01-04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92FD9-8305-46B3-B158-73AF506F10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723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3051-26B3-4FA2-9F90-AA20BF925169}" type="datetimeFigureOut">
              <a:rPr lang="ko-KR" altLang="en-US" smtClean="0"/>
              <a:t>2024-01-04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92FD9-8305-46B3-B158-73AF506F10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6532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3051-26B3-4FA2-9F90-AA20BF925169}" type="datetimeFigureOut">
              <a:rPr lang="ko-KR" altLang="en-US" smtClean="0"/>
              <a:t>2024-01-04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92FD9-8305-46B3-B158-73AF506F10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412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3051-26B3-4FA2-9F90-AA20BF925169}" type="datetimeFigureOut">
              <a:rPr lang="ko-KR" altLang="en-US" smtClean="0"/>
              <a:t>2024-01-04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92FD9-8305-46B3-B158-73AF506F10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6714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3051-26B3-4FA2-9F90-AA20BF925169}" type="datetimeFigureOut">
              <a:rPr lang="ko-KR" altLang="en-US" smtClean="0"/>
              <a:t>2024-01-04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92FD9-8305-46B3-B158-73AF506F10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214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3051-26B3-4FA2-9F90-AA20BF925169}" type="datetimeFigureOut">
              <a:rPr lang="ko-KR" altLang="en-US" smtClean="0"/>
              <a:t>2024-01-04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92FD9-8305-46B3-B158-73AF506F10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859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3051-26B3-4FA2-9F90-AA20BF925169}" type="datetimeFigureOut">
              <a:rPr lang="ko-KR" altLang="en-US" smtClean="0"/>
              <a:t>2024-01-04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92FD9-8305-46B3-B158-73AF506F10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252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3051-26B3-4FA2-9F90-AA20BF925169}" type="datetimeFigureOut">
              <a:rPr lang="ko-KR" altLang="en-US" smtClean="0"/>
              <a:t>2024-01-04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92FD9-8305-46B3-B158-73AF506F10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788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3051-26B3-4FA2-9F90-AA20BF925169}" type="datetimeFigureOut">
              <a:rPr lang="ko-KR" altLang="en-US" smtClean="0"/>
              <a:t>2024-01-04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92FD9-8305-46B3-B158-73AF506F10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56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3051-26B3-4FA2-9F90-AA20BF925169}" type="datetimeFigureOut">
              <a:rPr lang="ko-KR" altLang="en-US" smtClean="0"/>
              <a:t>2024-01-04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92FD9-8305-46B3-B158-73AF506F10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109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3051-26B3-4FA2-9F90-AA20BF925169}" type="datetimeFigureOut">
              <a:rPr lang="ko-KR" altLang="en-US" smtClean="0"/>
              <a:t>2024-01-04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92FD9-8305-46B3-B158-73AF506F10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81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03051-26B3-4FA2-9F90-AA20BF925169}" type="datetimeFigureOut">
              <a:rPr lang="ko-KR" altLang="en-US" smtClean="0"/>
              <a:t>2024-01-04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92FD9-8305-46B3-B158-73AF506F10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7950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857999" cy="121908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"/>
            <a:ext cx="6858000" cy="78445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5511" y="981265"/>
            <a:ext cx="6186978" cy="82107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03952B2A-2654-4FC6-9730-F09B7A318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49" y="956834"/>
            <a:ext cx="5143500" cy="418043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 latinLnBrk="0"/>
            <a:r>
              <a:rPr lang="en-US" altLang="ko-KR" sz="7200" b="1" kern="1200" dirty="0">
                <a:latin typeface="+mj-lt"/>
                <a:ea typeface="+mj-ea"/>
                <a:cs typeface="+mj-cs"/>
              </a:rPr>
              <a:t>2024</a:t>
            </a:r>
            <a:r>
              <a:rPr lang="ko-KR" altLang="en-US" sz="7200" b="1" kern="1200" dirty="0">
                <a:latin typeface="+mj-lt"/>
                <a:ea typeface="+mj-ea"/>
                <a:cs typeface="+mj-cs"/>
              </a:rPr>
              <a:t>년</a:t>
            </a:r>
            <a:br>
              <a:rPr lang="en-US" altLang="ko-KR" sz="8400" b="1" kern="1200" dirty="0">
                <a:latin typeface="+mj-lt"/>
                <a:ea typeface="+mj-ea"/>
                <a:cs typeface="+mj-cs"/>
              </a:rPr>
            </a:br>
            <a:r>
              <a:rPr lang="ko-KR" altLang="en-US" sz="9600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요가</a:t>
            </a:r>
            <a:r>
              <a:rPr lang="ko-KR" altLang="en-US" sz="8800" b="1" kern="1200" dirty="0">
                <a:latin typeface="+mj-lt"/>
                <a:ea typeface="+mj-ea"/>
                <a:cs typeface="+mj-cs"/>
              </a:rPr>
              <a:t>개설</a:t>
            </a:r>
            <a:br>
              <a:rPr lang="en-US" altLang="ko-KR" sz="8400" b="1" kern="1200" dirty="0">
                <a:latin typeface="+mj-lt"/>
                <a:ea typeface="+mj-ea"/>
                <a:cs typeface="+mj-cs"/>
              </a:rPr>
            </a:br>
            <a:r>
              <a:rPr lang="ko-KR" altLang="en-US" sz="7200" b="1" kern="1200" dirty="0">
                <a:latin typeface="+mj-lt"/>
                <a:ea typeface="+mj-ea"/>
                <a:cs typeface="+mj-cs"/>
              </a:rPr>
              <a:t>회원모집</a:t>
            </a:r>
            <a:endParaRPr lang="ko-KR" altLang="en-US" sz="8400" b="1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FD532B7-81F4-460A-A894-1116183F65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511" y="4887888"/>
            <a:ext cx="6186978" cy="670005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 latinLnBrk="0"/>
            <a:r>
              <a:rPr lang="en-US" altLang="ko-KR" sz="2800" b="1" dirty="0"/>
              <a:t> </a:t>
            </a:r>
            <a:r>
              <a:rPr lang="ko-KR" altLang="en-US" sz="2800" b="1" dirty="0"/>
              <a:t>강습기간 </a:t>
            </a:r>
            <a:r>
              <a:rPr lang="en-US" altLang="ko-KR" sz="2800" b="1" dirty="0"/>
              <a:t>:</a:t>
            </a:r>
            <a:r>
              <a:rPr lang="ko-KR" altLang="en-US" sz="2800" b="1" dirty="0"/>
              <a:t> </a:t>
            </a:r>
            <a:r>
              <a:rPr lang="ko-KR" altLang="en-US" sz="3200" b="1" dirty="0"/>
              <a:t> </a:t>
            </a:r>
            <a:r>
              <a:rPr lang="en-US" altLang="ko-KR" sz="3200" b="1" dirty="0"/>
              <a:t>2024</a:t>
            </a:r>
            <a:r>
              <a:rPr lang="ko-KR" altLang="en-US" sz="3200" b="1" dirty="0"/>
              <a:t>년 </a:t>
            </a:r>
            <a:r>
              <a:rPr lang="en-US" altLang="ko-KR" sz="3200" b="1" dirty="0"/>
              <a:t>2</a:t>
            </a:r>
            <a:r>
              <a:rPr lang="ko-KR" altLang="en-US" sz="3200" b="1" dirty="0"/>
              <a:t>월</a:t>
            </a:r>
            <a:r>
              <a:rPr lang="en-US" altLang="ko-KR" sz="3200" b="1" dirty="0"/>
              <a:t>~</a:t>
            </a:r>
          </a:p>
          <a:p>
            <a:pPr algn="l" defTabSz="914400" latinLnBrk="0"/>
            <a:r>
              <a:rPr lang="ko-KR" altLang="en-US" sz="2800" b="1" dirty="0"/>
              <a:t> 모집인원 </a:t>
            </a:r>
            <a:r>
              <a:rPr lang="en-US" altLang="ko-KR" sz="2800" b="1" dirty="0"/>
              <a:t>:</a:t>
            </a:r>
            <a:r>
              <a:rPr lang="ko-KR" altLang="en-US" sz="2800" b="1" dirty="0"/>
              <a:t> </a:t>
            </a:r>
            <a:r>
              <a:rPr lang="ko-KR" altLang="en-US" sz="3200" b="1" dirty="0"/>
              <a:t> </a:t>
            </a:r>
            <a:r>
              <a:rPr lang="en-US" altLang="ko-KR" sz="3200" b="1" dirty="0"/>
              <a:t>20</a:t>
            </a:r>
            <a:r>
              <a:rPr lang="ko-KR" altLang="en-US" sz="3200" b="1" dirty="0"/>
              <a:t>명</a:t>
            </a:r>
            <a:endParaRPr lang="en-US" altLang="ko-KR" sz="3200" b="1" dirty="0"/>
          </a:p>
          <a:p>
            <a:pPr algn="l" defTabSz="914400" latinLnBrk="0"/>
            <a:r>
              <a:rPr lang="ko-KR" altLang="en-US" sz="2800" b="1" dirty="0"/>
              <a:t> 접수기간 </a:t>
            </a:r>
            <a:r>
              <a:rPr lang="en-US" altLang="ko-KR" sz="2800" b="1" dirty="0"/>
              <a:t>:</a:t>
            </a:r>
            <a:r>
              <a:rPr lang="ko-KR" altLang="en-US" sz="2800" b="1" dirty="0"/>
              <a:t> </a:t>
            </a:r>
            <a:r>
              <a:rPr lang="ko-KR" altLang="en-US" sz="3200" b="1" dirty="0"/>
              <a:t> </a:t>
            </a:r>
            <a:r>
              <a:rPr lang="en-US" altLang="ko-KR" sz="3200" b="1" dirty="0"/>
              <a:t>1/8(</a:t>
            </a:r>
            <a:r>
              <a:rPr lang="ko-KR" altLang="en-US" sz="3200" b="1" dirty="0"/>
              <a:t>월</a:t>
            </a:r>
            <a:r>
              <a:rPr lang="en-US" altLang="ko-KR" sz="3200" b="1" dirty="0"/>
              <a:t>) ~ </a:t>
            </a:r>
            <a:r>
              <a:rPr lang="ko-KR" altLang="en-US" sz="3200" b="1" dirty="0"/>
              <a:t>선착순 마감</a:t>
            </a:r>
            <a:endParaRPr lang="en-US" altLang="ko-KR" sz="3200" b="1" dirty="0"/>
          </a:p>
          <a:p>
            <a:pPr algn="l" defTabSz="914400" latinLnBrk="0"/>
            <a:endParaRPr lang="en-US" altLang="ko-KR" sz="3200" b="1" dirty="0"/>
          </a:p>
          <a:p>
            <a:pPr algn="l" defTabSz="914400" latinLnBrk="0"/>
            <a:endParaRPr lang="en-US" altLang="ko-KR" sz="3200" b="1" dirty="0"/>
          </a:p>
          <a:p>
            <a:pPr algn="l" defTabSz="914400" latinLnBrk="0"/>
            <a:endParaRPr lang="en-US" altLang="ko-KR" sz="1600" b="1" dirty="0"/>
          </a:p>
          <a:p>
            <a:pPr algn="l" defTabSz="914400" latinLnBrk="0"/>
            <a:r>
              <a:rPr lang="en-US" altLang="ko-KR" sz="1600" b="1" dirty="0"/>
              <a:t>※ </a:t>
            </a:r>
            <a:r>
              <a:rPr lang="ko-KR" altLang="en-US" sz="1600" b="1" dirty="0"/>
              <a:t>준비물 </a:t>
            </a:r>
            <a:r>
              <a:rPr lang="en-US" altLang="ko-KR" sz="1600" b="1" dirty="0"/>
              <a:t>: </a:t>
            </a:r>
            <a:r>
              <a:rPr lang="ko-KR" altLang="en-US" sz="1600" b="1" dirty="0"/>
              <a:t>편한복장</a:t>
            </a:r>
            <a:endParaRPr lang="en-US" altLang="ko-KR" sz="1600" b="1" dirty="0"/>
          </a:p>
          <a:p>
            <a:pPr algn="l" defTabSz="914400" latinLnBrk="0"/>
            <a:r>
              <a:rPr lang="en-US" altLang="ko-KR" sz="1600" b="1" dirty="0"/>
              <a:t>※ </a:t>
            </a:r>
            <a:r>
              <a:rPr lang="ko-KR" altLang="en-US" sz="1600" b="1" dirty="0"/>
              <a:t>매월 재등록</a:t>
            </a:r>
            <a:endParaRPr lang="en-US" altLang="ko-KR" sz="1600" b="1" dirty="0"/>
          </a:p>
          <a:p>
            <a:pPr algn="l" defTabSz="914400" latinLnBrk="0"/>
            <a:r>
              <a:rPr lang="en-US" altLang="ko-KR" sz="1600" b="1" dirty="0"/>
              <a:t>※ </a:t>
            </a:r>
            <a:r>
              <a:rPr lang="ko-KR" altLang="en-US" sz="1600" b="1" dirty="0"/>
              <a:t>공휴일은 휴강</a:t>
            </a:r>
            <a:endParaRPr lang="en-US" altLang="ko-KR" sz="1600" b="1" dirty="0"/>
          </a:p>
          <a:p>
            <a:pPr algn="l" defTabSz="914400" latinLnBrk="0"/>
            <a:r>
              <a:rPr lang="en-US" altLang="ko-KR" sz="1600" b="1" dirty="0"/>
              <a:t>※ </a:t>
            </a:r>
            <a:r>
              <a:rPr lang="ko-KR" altLang="en-US" sz="1600" b="1" dirty="0"/>
              <a:t>프로그램은 강사 및 송죽체육관의 사정에 따라 변동 될 수 있음</a:t>
            </a:r>
            <a:endParaRPr lang="en-US" altLang="ko-KR" sz="1600" b="1" dirty="0"/>
          </a:p>
          <a:p>
            <a:pPr algn="l" defTabSz="914400" latinLnBrk="0"/>
            <a:r>
              <a:rPr lang="en-US" altLang="ko-KR" sz="1600" b="1" dirty="0"/>
              <a:t>※ </a:t>
            </a:r>
            <a:r>
              <a:rPr lang="ko-KR" altLang="en-US" sz="1600" b="1" dirty="0"/>
              <a:t>체육시설이용료 할인대상자는 확인증 제시</a:t>
            </a:r>
            <a:endParaRPr lang="en-US" altLang="ko-KR" sz="1600" b="1" dirty="0"/>
          </a:p>
          <a:p>
            <a:pPr algn="l" defTabSz="914400" latinLnBrk="0"/>
            <a:endParaRPr lang="en-US" altLang="ko-KR" sz="2400" b="1" dirty="0"/>
          </a:p>
          <a:p>
            <a:pPr defTabSz="914400" latinLnBrk="0"/>
            <a:r>
              <a:rPr lang="ko-KR" altLang="en-US" sz="2000" b="1" dirty="0" err="1"/>
              <a:t>송죽다목적체육관</a:t>
            </a:r>
            <a:r>
              <a:rPr lang="ko-KR" altLang="en-US" sz="2000" b="1" dirty="0"/>
              <a:t> ☎</a:t>
            </a:r>
            <a:r>
              <a:rPr lang="en-US" altLang="ko-KR" sz="2000" b="1" dirty="0"/>
              <a:t>390-7728</a:t>
            </a:r>
          </a:p>
        </p:txBody>
      </p:sp>
      <p:cxnSp>
        <p:nvCxnSpPr>
          <p:cNvPr id="62" name="Straight Connector 56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35511" y="11297258"/>
            <a:ext cx="6187630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F8F62CE-3B2E-4564-B11B-8B4709660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680782"/>
              </p:ext>
            </p:extLst>
          </p:nvPr>
        </p:nvGraphicFramePr>
        <p:xfrm>
          <a:off x="335511" y="7231660"/>
          <a:ext cx="618697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6744">
                  <a:extLst>
                    <a:ext uri="{9D8B030D-6E8A-4147-A177-3AD203B41FA5}">
                      <a16:colId xmlns:a16="http://schemas.microsoft.com/office/drawing/2014/main" val="1062478078"/>
                    </a:ext>
                  </a:extLst>
                </a:gridCol>
                <a:gridCol w="1988671">
                  <a:extLst>
                    <a:ext uri="{9D8B030D-6E8A-4147-A177-3AD203B41FA5}">
                      <a16:colId xmlns:a16="http://schemas.microsoft.com/office/drawing/2014/main" val="1006820238"/>
                    </a:ext>
                  </a:extLst>
                </a:gridCol>
                <a:gridCol w="1104819">
                  <a:extLst>
                    <a:ext uri="{9D8B030D-6E8A-4147-A177-3AD203B41FA5}">
                      <a16:colId xmlns:a16="http://schemas.microsoft.com/office/drawing/2014/main" val="2276744917"/>
                    </a:ext>
                  </a:extLst>
                </a:gridCol>
                <a:gridCol w="1546744">
                  <a:extLst>
                    <a:ext uri="{9D8B030D-6E8A-4147-A177-3AD203B41FA5}">
                      <a16:colId xmlns:a16="http://schemas.microsoft.com/office/drawing/2014/main" val="22911958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err="1"/>
                        <a:t>강습요일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/>
                        <a:t>시 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err="1"/>
                        <a:t>횟</a:t>
                      </a:r>
                      <a:r>
                        <a:rPr lang="ko-KR" altLang="en-US" sz="2400" dirty="0"/>
                        <a:t> 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/>
                        <a:t>월 수강료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216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b="1" dirty="0"/>
                        <a:t>월</a:t>
                      </a:r>
                      <a:r>
                        <a:rPr lang="en-US" altLang="ko-KR" sz="2400" b="1" dirty="0"/>
                        <a:t>, </a:t>
                      </a:r>
                      <a:r>
                        <a:rPr lang="ko-KR" altLang="en-US" sz="2400" b="1" dirty="0"/>
                        <a:t>수</a:t>
                      </a:r>
                      <a:r>
                        <a:rPr lang="en-US" altLang="ko-KR" sz="2400" b="1" dirty="0"/>
                        <a:t>, </a:t>
                      </a:r>
                      <a:r>
                        <a:rPr lang="ko-KR" altLang="en-US" sz="2400" b="1" dirty="0"/>
                        <a:t>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/>
                        <a:t>09:10 ~ 10:00</a:t>
                      </a:r>
                      <a:endParaRPr lang="ko-KR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/>
                        <a:t>3</a:t>
                      </a:r>
                      <a:r>
                        <a:rPr lang="ko-KR" altLang="en-US" sz="2400" b="1" dirty="0"/>
                        <a:t>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/>
                        <a:t>42,000</a:t>
                      </a:r>
                      <a:r>
                        <a:rPr lang="ko-KR" altLang="en-US" sz="2400" b="1" dirty="0"/>
                        <a:t>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683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9639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77</Words>
  <Application>Microsoft Office PowerPoint</Application>
  <PresentationFormat>와이드스크린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2024년 요가개설 회원모집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2024년 요가개설 회원모집</dc:title>
  <dc:creator>송죽1</dc:creator>
  <cp:lastModifiedBy>송죽1</cp:lastModifiedBy>
  <cp:revision>13</cp:revision>
  <cp:lastPrinted>2023-12-28T02:07:54Z</cp:lastPrinted>
  <dcterms:created xsi:type="dcterms:W3CDTF">2023-12-28T01:04:47Z</dcterms:created>
  <dcterms:modified xsi:type="dcterms:W3CDTF">2024-01-04T02:27:55Z</dcterms:modified>
</cp:coreProperties>
</file>