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handoutMasterIdLst>
    <p:handoutMasterId r:id="rId4"/>
  </p:handoutMasterIdLst>
  <p:sldIdLst>
    <p:sldId id="256" r:id="rId2"/>
  </p:sldIdLst>
  <p:sldSz cx="6858000" cy="9144000" type="screen4x3"/>
  <p:notesSz cx="6735763" cy="9866313"/>
  <p:defaultTextStyle>
    <a:defPPr>
      <a:defRPr lang="ko-KR"/>
    </a:defPPr>
    <a:lvl1pPr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1pPr>
    <a:lvl2pPr marL="4572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2pPr>
    <a:lvl3pPr marL="9144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3pPr>
    <a:lvl4pPr marL="13716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4pPr>
    <a:lvl5pPr marL="1828800" algn="l" rtl="0" fontAlgn="base" latinLnBrk="1">
      <a:spcBef>
        <a:spcPct val="0"/>
      </a:spcBef>
      <a:spcAft>
        <a:spcPct val="0"/>
      </a:spcAft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5pPr>
    <a:lvl6pPr marL="2286000" algn="l" defTabSz="914400" rtl="0" eaLnBrk="1" latinLnBrk="1" hangingPunct="1"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6pPr>
    <a:lvl7pPr marL="2743200" algn="l" defTabSz="914400" rtl="0" eaLnBrk="1" latinLnBrk="1" hangingPunct="1"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7pPr>
    <a:lvl8pPr marL="3200400" algn="l" defTabSz="914400" rtl="0" eaLnBrk="1" latinLnBrk="1" hangingPunct="1"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8pPr>
    <a:lvl9pPr marL="3657600" algn="l" defTabSz="914400" rtl="0" eaLnBrk="1" latinLnBrk="1" hangingPunct="1">
      <a:defRPr kumimoji="1" kern="1200">
        <a:solidFill>
          <a:schemeClr val="tx1"/>
        </a:solidFill>
        <a:latin typeface="굴림" panose="020B0600000101010101" pitchFamily="50" charset="-127"/>
        <a:ea typeface="굴림" panose="020B0600000101010101" pitchFamily="50" charset="-127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D4D4D"/>
    <a:srgbClr val="66FFCC"/>
    <a:srgbClr val="990000"/>
    <a:srgbClr val="FF0000"/>
    <a:srgbClr val="FF00FF"/>
    <a:srgbClr val="FF0066"/>
    <a:srgbClr val="0000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747" autoAdjust="0"/>
    <p:restoredTop sz="94660"/>
  </p:normalViewPr>
  <p:slideViewPr>
    <p:cSldViewPr>
      <p:cViewPr varScale="1">
        <p:scale>
          <a:sx n="77" d="100"/>
          <a:sy n="77" d="100"/>
        </p:scale>
        <p:origin x="1998" y="90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notesMaster" Target="notesMasters/notesMaster1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F660274B-9DBA-451C-9472-73C3254B5B73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075" name="Rectangle 3">
            <a:extLst>
              <a:ext uri="{FF2B5EF4-FFF2-40B4-BE49-F238E27FC236}">
                <a16:creationId xmlns:a16="http://schemas.microsoft.com/office/drawing/2014/main" id="{348706C2-8D87-430D-A34F-BFA97F0F6C8E}"/>
              </a:ext>
            </a:extLst>
          </p:cNvPr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14763" y="0"/>
            <a:ext cx="291941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D5E8FB22-A0A5-4644-9B0A-FF3347B9812A}"/>
              </a:ext>
            </a:extLst>
          </p:cNvPr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371013"/>
            <a:ext cx="29194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077" name="Rectangle 5">
            <a:extLst>
              <a:ext uri="{FF2B5EF4-FFF2-40B4-BE49-F238E27FC236}">
                <a16:creationId xmlns:a16="http://schemas.microsoft.com/office/drawing/2014/main" id="{E19E6549-5529-4D87-8220-F5F39CBF2B7A}"/>
              </a:ext>
            </a:extLst>
          </p:cNvPr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14763" y="9371013"/>
            <a:ext cx="29194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3908932B-260F-42C7-86C3-35F1BD4F6AAF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2">
            <a:extLst>
              <a:ext uri="{FF2B5EF4-FFF2-40B4-BE49-F238E27FC236}">
                <a16:creationId xmlns:a16="http://schemas.microsoft.com/office/drawing/2014/main" id="{7EC5B4C2-EC56-4D57-A2F8-99F560E9EDB7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19413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147" name="Rectangle 3">
            <a:extLst>
              <a:ext uri="{FF2B5EF4-FFF2-40B4-BE49-F238E27FC236}">
                <a16:creationId xmlns:a16="http://schemas.microsoft.com/office/drawing/2014/main" id="{497C65AF-E411-4041-A7F8-5FFC19EAC0D2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14763" y="0"/>
            <a:ext cx="2919412" cy="493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076" name="Rectangle 4">
            <a:extLst>
              <a:ext uri="{FF2B5EF4-FFF2-40B4-BE49-F238E27FC236}">
                <a16:creationId xmlns:a16="http://schemas.microsoft.com/office/drawing/2014/main" id="{E6EF6AB5-AE88-4611-A101-47BA89DEC21E}"/>
              </a:ext>
            </a:extLst>
          </p:cNvPr>
          <p:cNvSpPr>
            <a:spLocks noRot="1" noChangeArrowheads="1" noTextEdit="1"/>
          </p:cNvSpPr>
          <p:nvPr>
            <p:ph type="sldImg" idx="2"/>
          </p:nvPr>
        </p:nvSpPr>
        <p:spPr bwMode="auto">
          <a:xfrm>
            <a:off x="1981200" y="739775"/>
            <a:ext cx="2774950" cy="37004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6149" name="Rectangle 5">
            <a:extLst>
              <a:ext uri="{FF2B5EF4-FFF2-40B4-BE49-F238E27FC236}">
                <a16:creationId xmlns:a16="http://schemas.microsoft.com/office/drawing/2014/main" id="{55BCE8A2-5D8B-4D0D-B247-5B5BCC408D64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3100" y="4686300"/>
            <a:ext cx="5389563" cy="4440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 noProof="0"/>
              <a:t>마스터 텍스트 스타일을 편집합니다</a:t>
            </a:r>
          </a:p>
          <a:p>
            <a:pPr lvl="1"/>
            <a:r>
              <a:rPr lang="ko-KR" altLang="en-US" noProof="0"/>
              <a:t>둘째 수준</a:t>
            </a:r>
          </a:p>
          <a:p>
            <a:pPr lvl="2"/>
            <a:r>
              <a:rPr lang="ko-KR" altLang="en-US" noProof="0"/>
              <a:t>셋째 수준</a:t>
            </a:r>
          </a:p>
          <a:p>
            <a:pPr lvl="3"/>
            <a:r>
              <a:rPr lang="ko-KR" altLang="en-US" noProof="0"/>
              <a:t>넷째 수준</a:t>
            </a:r>
          </a:p>
          <a:p>
            <a:pPr lvl="4"/>
            <a:r>
              <a:rPr lang="ko-KR" altLang="en-US" noProof="0"/>
              <a:t>다섯째 수준</a:t>
            </a:r>
          </a:p>
        </p:txBody>
      </p:sp>
      <p:sp>
        <p:nvSpPr>
          <p:cNvPr id="6150" name="Rectangle 6">
            <a:extLst>
              <a:ext uri="{FF2B5EF4-FFF2-40B4-BE49-F238E27FC236}">
                <a16:creationId xmlns:a16="http://schemas.microsoft.com/office/drawing/2014/main" id="{7B6F8657-B875-474E-8645-8BAF355BFA62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371013"/>
            <a:ext cx="2919413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151" name="Rectangle 7">
            <a:extLst>
              <a:ext uri="{FF2B5EF4-FFF2-40B4-BE49-F238E27FC236}">
                <a16:creationId xmlns:a16="http://schemas.microsoft.com/office/drawing/2014/main" id="{E4142114-85AA-439F-9C38-5ADE21245D67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14763" y="9371013"/>
            <a:ext cx="2919412" cy="493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4C8326CC-3787-4542-BCE5-30F25A7961F4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1pPr>
    <a:lvl2pPr marL="4572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2pPr>
    <a:lvl3pPr marL="9144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3pPr>
    <a:lvl4pPr marL="13716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4pPr>
    <a:lvl5pPr marL="1828800" algn="l" rtl="0" eaLnBrk="0" fontAlgn="base" latinLnBrk="1" hangingPunct="0">
      <a:spcBef>
        <a:spcPct val="30000"/>
      </a:spcBef>
      <a:spcAft>
        <a:spcPct val="0"/>
      </a:spcAft>
      <a:defRPr kumimoji="1" sz="1200" kern="1200">
        <a:solidFill>
          <a:schemeClr val="tx1"/>
        </a:solidFill>
        <a:latin typeface="굴림" pitchFamily="50" charset="-127"/>
        <a:ea typeface="굴림" pitchFamily="50" charset="-127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58EC27E8-EA8A-432C-AFBE-86779C950F1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eaLnBrk="0" hangingPunct="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eaLnBrk="1" hangingPunct="1"/>
            <a:fld id="{5B72C0A4-320B-48AB-867C-0BA48228CA8C}" type="slidenum">
              <a:rPr lang="en-US" altLang="ko-KR"/>
              <a:pPr eaLnBrk="1" hangingPunct="1"/>
              <a:t>1</a:t>
            </a:fld>
            <a:endParaRPr lang="en-US" altLang="ko-KR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153FABC3-CF03-4215-A8F4-D726895B9540}"/>
              </a:ext>
            </a:extLst>
          </p:cNvPr>
          <p:cNvSpPr>
            <a:spLocks noRo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76FDB62A-55C2-4735-8B6E-317C09E3F14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ko-KR" altLang="ko-KR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514350" y="2840038"/>
            <a:ext cx="5829300" cy="1960562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ko-KR" altLang="en-US"/>
              <a:t>마스터 부제목 스타일 편집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BFF91884-D147-40A1-8AEF-46341AF5EED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6A433B1A-FD48-4AAF-AEA9-3771B168148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DA1E4393-4D09-40AE-A83A-803521AD12B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F20179-039D-4856-BFC0-3E7858FF5310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9646175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C22640A-CBD9-4F0E-A72B-E10E4EBCFA22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DA4EC33-8A7D-47FA-B5B2-B2A51E9774F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95E2137A-1110-4586-BB15-F30376EBA8B3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B8EE5C4-134F-479E-8D34-E59971415017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794669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4972050" y="366713"/>
            <a:ext cx="1543050" cy="7800975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342900" y="366713"/>
            <a:ext cx="4476750" cy="7800975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09C7840D-4012-46F4-BDD7-C882C57E294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C3D80DB-94CF-4078-A10F-729A79E940D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0ACAB8C-96EF-4D4E-ADF8-B2ED37E42E7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E45451CD-AD87-40B8-9F20-13D08742C928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5063923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88DDE10-18B6-45C6-A40E-94446735996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BC3009A3-3852-4F81-A63A-9F27ACE539E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8C00F3DB-2452-4406-A592-251A5405B37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9E3F7B1-FF64-43BA-9D2B-6FD6585CB8AB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0661614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541338" y="5875338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541338" y="3875088"/>
            <a:ext cx="5829300" cy="2000250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761E1FE3-C33B-4DC6-9EF2-842E7FCB524E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C74F693-C1B3-4139-AE04-5124F565C9B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1D75CDCD-A33E-4B04-8481-EEFB1C771D0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12D10A-5ED4-46D0-8E70-40E81C84E90A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26858026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3429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505200" y="2133600"/>
            <a:ext cx="3009900" cy="603408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83E53A5-713B-483B-900A-521D5085165F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3B75B72-4F5C-40F5-968B-356556AAD99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9714531-B001-4A3D-9781-455843C148C6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8D3D5B6-F4D5-4C48-84BE-0AAEAC74AF82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88891750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342900" y="2046288"/>
            <a:ext cx="3030538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342900" y="2900363"/>
            <a:ext cx="3030538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3484563" y="2046288"/>
            <a:ext cx="3030537" cy="854075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3484563" y="2900363"/>
            <a:ext cx="3030537" cy="5267325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A6E9483D-4075-43EA-863D-5877B75A687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267BA222-F51B-41CD-B9A1-8431BF86ABC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7770F692-38B2-40FC-BE41-468ED30373C1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1994D9E-9891-4312-845D-4133235CBF2F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4337548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346DB8B8-FEB7-47DB-8E34-0608A34B035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A8E42C7C-4839-4BC6-B49A-E9B5743B6CB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C543A587-AB45-4D77-A18D-7BBFA776D10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05A9411-302F-4153-AE55-A04096D6CC01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26625317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E8667CE1-A3F6-46D4-8766-04575750589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E1EE89F0-765F-4388-B4FE-C9A4FA30DA9F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7521FBA5-CD78-48D8-BABC-1C5B89A266F7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CFB4FA96-D271-4C6E-989D-8AC29C6B6ED8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92917503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342900" y="363538"/>
            <a:ext cx="2255838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681288" y="363538"/>
            <a:ext cx="3833812" cy="780415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342900" y="1912938"/>
            <a:ext cx="2255838" cy="62547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F3B5F9D1-C3A1-499E-9E5D-B10E3139FCF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69EC05BC-D8C7-4F54-9A06-2A1800A30180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09F44804-0BFA-44C7-99B0-385FCAB7D87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6B76097-DED8-4119-A18A-C085B16DEC2A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64016117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1344613" y="6400800"/>
            <a:ext cx="4114800" cy="7556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1344613" y="81756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ko-KR" altLang="en-US" noProof="0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1344613" y="7156450"/>
            <a:ext cx="4114800" cy="1073150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ko-KR" altLang="en-US"/>
              <a:t>마스터 텍스트 스타일을 편집합니다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23A00CC2-8409-4A7A-A9FF-57B38DE4894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3C137F7C-E21C-4C83-A71D-676594548BD3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E24B08C-3408-4AC5-B2C1-4E9D6A414900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FC5B069B-4692-4F1A-80C7-4DD31237A71F}" type="slidenum">
              <a:rPr lang="en-US" altLang="ko-KR"/>
              <a:pPr/>
              <a:t>‹#›</a:t>
            </a:fld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355700581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EE380F0A-0CD1-4FF8-9939-13C860CE95C5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342900" y="366713"/>
            <a:ext cx="6172200" cy="152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제목 스타일 편집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005E1313-70FB-41A4-8019-A1EA1ECF863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342900" y="2133600"/>
            <a:ext cx="6172200" cy="6034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ko-KR" altLang="en-US"/>
              <a:t>마스터 텍스트 스타일을 편집합니다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694F2422-2EE3-48ED-9677-A31A9E339A61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342900" y="8326438"/>
            <a:ext cx="16002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E7DDD2D0-7898-4AE8-9BD0-2666EC63D052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2343150" y="8326438"/>
            <a:ext cx="21717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n-US" altLang="ko-KR"/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A7FF4407-7A1C-477F-8E6E-4E6665874118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4914900" y="8326438"/>
            <a:ext cx="1600200" cy="63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3E2E31EB-BE94-41DD-95AD-48EF21CE314E}" type="slidenum">
              <a:rPr lang="en-US" altLang="ko-KR"/>
              <a:pPr/>
              <a:t>‹#›</a:t>
            </a:fld>
            <a:endParaRPr lang="en-US" altLang="ko-K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2pPr>
      <a:lvl3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3pPr>
      <a:lvl4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4pPr>
      <a:lvl5pPr algn="ctr" rtl="0" eaLnBrk="0" fontAlgn="base" latinLnBrk="1" hangingPunct="0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5pPr>
      <a:lvl6pPr marL="4572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6pPr>
      <a:lvl7pPr marL="9144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7pPr>
      <a:lvl8pPr marL="13716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8pPr>
      <a:lvl9pPr marL="1828800" algn="ctr" rtl="0" fontAlgn="base" latinLnBrk="1">
        <a:spcBef>
          <a:spcPct val="0"/>
        </a:spcBef>
        <a:spcAft>
          <a:spcPct val="0"/>
        </a:spcAft>
        <a:defRPr kumimoji="1" sz="4400">
          <a:solidFill>
            <a:schemeClr val="tx2"/>
          </a:solidFill>
          <a:latin typeface="굴림" pitchFamily="50" charset="-127"/>
          <a:ea typeface="굴림" pitchFamily="50" charset="-127"/>
        </a:defRPr>
      </a:lvl9pPr>
    </p:titleStyle>
    <p:bodyStyle>
      <a:lvl1pPr marL="342900" indent="-3429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800">
          <a:solidFill>
            <a:schemeClr val="tx1"/>
          </a:solidFill>
          <a:latin typeface="+mn-lt"/>
          <a:ea typeface="+mn-ea"/>
        </a:defRPr>
      </a:lvl2pPr>
      <a:lvl3pPr marL="1143000" indent="-228600" algn="l" rtl="0" eaLnBrk="0" fontAlgn="base" latinLnBrk="1" hangingPunct="0">
        <a:spcBef>
          <a:spcPct val="20000"/>
        </a:spcBef>
        <a:spcAft>
          <a:spcPct val="0"/>
        </a:spcAft>
        <a:buChar char="•"/>
        <a:defRPr kumimoji="1" sz="2400">
          <a:solidFill>
            <a:schemeClr val="tx1"/>
          </a:solidFill>
          <a:latin typeface="+mn-lt"/>
          <a:ea typeface="+mn-ea"/>
        </a:defRPr>
      </a:lvl3pPr>
      <a:lvl4pPr marL="1600200" indent="-228600" algn="l" rtl="0" eaLnBrk="0" fontAlgn="base" latinLnBrk="1" hangingPunct="0">
        <a:spcBef>
          <a:spcPct val="20000"/>
        </a:spcBef>
        <a:spcAft>
          <a:spcPct val="0"/>
        </a:spcAft>
        <a:buChar char="–"/>
        <a:defRPr kumimoji="1" sz="2000">
          <a:solidFill>
            <a:schemeClr val="tx1"/>
          </a:solidFill>
          <a:latin typeface="+mn-lt"/>
          <a:ea typeface="+mn-ea"/>
        </a:defRPr>
      </a:lvl4pPr>
      <a:lvl5pPr marL="2057400" indent="-228600" algn="l" rtl="0" eaLnBrk="0" fontAlgn="base" latinLnBrk="1" hangingPunct="0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5pPr>
      <a:lvl6pPr marL="25146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6pPr>
      <a:lvl7pPr marL="29718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7pPr>
      <a:lvl8pPr marL="34290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8pPr>
      <a:lvl9pPr marL="3886200" indent="-228600" algn="l" rtl="0" fontAlgn="base" latinLnBrk="1">
        <a:spcBef>
          <a:spcPct val="20000"/>
        </a:spcBef>
        <a:spcAft>
          <a:spcPct val="0"/>
        </a:spcAft>
        <a:buChar char="»"/>
        <a:defRPr kumimoji="1" sz="20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4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.png"/><Relationship Id="rId5" Type="http://schemas.openxmlformats.org/officeDocument/2006/relationships/image" Target="../media/image2.png"/><Relationship Id="rId4" Type="http://schemas.openxmlformats.org/officeDocument/2006/relationships/hyperlink" Target="http://www.gunpocs.or.kr/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6">
            <a:extLst>
              <a:ext uri="{FF2B5EF4-FFF2-40B4-BE49-F238E27FC236}">
                <a16:creationId xmlns:a16="http://schemas.microsoft.com/office/drawing/2014/main" id="{BF0E5A47-FAA7-4608-84CD-0BF4A5B85800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3375" y="147638"/>
            <a:ext cx="6191250" cy="1728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1" name="Rectangle 2">
            <a:extLst>
              <a:ext uri="{FF2B5EF4-FFF2-40B4-BE49-F238E27FC236}">
                <a16:creationId xmlns:a16="http://schemas.microsoft.com/office/drawing/2014/main" id="{20E53B1F-7502-4A16-9D52-6898FB34EFAF}"/>
              </a:ext>
            </a:extLst>
          </p:cNvPr>
          <p:cNvSpPr>
            <a:spLocks noGrp="1" noChangeArrowheads="1"/>
          </p:cNvSpPr>
          <p:nvPr>
            <p:ph type="ctrTitle" idx="4294967295"/>
          </p:nvPr>
        </p:nvSpPr>
        <p:spPr>
          <a:xfrm>
            <a:off x="765175" y="971550"/>
            <a:ext cx="5829300" cy="1079500"/>
          </a:xfrm>
        </p:spPr>
        <p:txBody>
          <a:bodyPr/>
          <a:lstStyle/>
          <a:p>
            <a:pPr algn="r" eaLnBrk="1" hangingPunct="1"/>
            <a:r>
              <a:rPr lang="en-US" altLang="ko-KR" sz="7200" b="1">
                <a:solidFill>
                  <a:schemeClr val="bg1"/>
                </a:solidFill>
                <a:latin typeface="Bauhaus 93" panose="04030905020B02020C02" pitchFamily="82" charset="0"/>
                <a:ea typeface="MD아트체" pitchFamily="18" charset="-127"/>
              </a:rPr>
              <a:t>Line Dance</a:t>
            </a:r>
          </a:p>
        </p:txBody>
      </p:sp>
      <p:sp>
        <p:nvSpPr>
          <p:cNvPr id="2052" name="Rectangle 3">
            <a:extLst>
              <a:ext uri="{FF2B5EF4-FFF2-40B4-BE49-F238E27FC236}">
                <a16:creationId xmlns:a16="http://schemas.microsoft.com/office/drawing/2014/main" id="{647466D2-4351-41A1-8B3D-18AE9EDC6E91}"/>
              </a:ext>
            </a:extLst>
          </p:cNvPr>
          <p:cNvSpPr>
            <a:spLocks noGrp="1" noChangeArrowheads="1"/>
          </p:cNvSpPr>
          <p:nvPr>
            <p:ph type="subTitle" idx="4294967295"/>
          </p:nvPr>
        </p:nvSpPr>
        <p:spPr>
          <a:xfrm>
            <a:off x="1025525" y="3611563"/>
            <a:ext cx="5832475" cy="4416425"/>
          </a:xfrm>
        </p:spPr>
        <p:txBody>
          <a:bodyPr/>
          <a:lstStyle/>
          <a:p>
            <a:pPr marL="0" indent="0" algn="ctr" eaLnBrk="1" hangingPunct="1">
              <a:buFontTx/>
              <a:buNone/>
            </a:pPr>
            <a:endParaRPr lang="en-US" altLang="ko-KR" b="1">
              <a:latin typeface="MD아트체" pitchFamily="18" charset="-127"/>
              <a:ea typeface="MD아트체" pitchFamily="18" charset="-127"/>
            </a:endParaRPr>
          </a:p>
          <a:p>
            <a:pPr marL="0" indent="0" eaLnBrk="1" hangingPunct="1">
              <a:buFontTx/>
              <a:buNone/>
            </a:pPr>
            <a:endParaRPr lang="en-US" altLang="ko-KR" b="1">
              <a:latin typeface="MD아트체" pitchFamily="18" charset="-127"/>
              <a:ea typeface="MD아트체" pitchFamily="18" charset="-127"/>
            </a:endParaRPr>
          </a:p>
        </p:txBody>
      </p:sp>
      <p:graphicFrame>
        <p:nvGraphicFramePr>
          <p:cNvPr id="2219" name="Group 171">
            <a:extLst>
              <a:ext uri="{FF2B5EF4-FFF2-40B4-BE49-F238E27FC236}">
                <a16:creationId xmlns:a16="http://schemas.microsoft.com/office/drawing/2014/main" id="{3D6B0635-BC5A-4660-9BC9-6A364F1E30D9}"/>
              </a:ext>
            </a:extLst>
          </p:cNvPr>
          <p:cNvGraphicFramePr>
            <a:graphicFrameLocks noGrp="1"/>
          </p:cNvGraphicFramePr>
          <p:nvPr/>
        </p:nvGraphicFramePr>
        <p:xfrm>
          <a:off x="333375" y="1908175"/>
          <a:ext cx="6191250" cy="6842125"/>
        </p:xfrm>
        <a:graphic>
          <a:graphicData uri="http://schemas.openxmlformats.org/drawingml/2006/table">
            <a:tbl>
              <a:tblPr/>
              <a:tblGrid>
                <a:gridCol w="619125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842125">
                <a:tc>
                  <a:txBody>
                    <a:bodyPr/>
                    <a:lstStyle/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D아트체" pitchFamily="18" charset="-127"/>
                        <a:ea typeface="MD아트체" pitchFamily="18" charset="-127"/>
                      </a:endParaRP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D아트체" pitchFamily="18" charset="-127"/>
                        <a:ea typeface="MD아트체" pitchFamily="18" charset="-127"/>
                      </a:endParaRP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D아트체" pitchFamily="18" charset="-127"/>
                        <a:ea typeface="MD아트체" pitchFamily="18" charset="-127"/>
                      </a:endParaRP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D아트체" pitchFamily="18" charset="-127"/>
                        <a:ea typeface="MD아트체" pitchFamily="18" charset="-127"/>
                      </a:endParaRP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D아트체" pitchFamily="18" charset="-127"/>
                        <a:ea typeface="MD아트체" pitchFamily="18" charset="-127"/>
                      </a:endParaRP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D아트체" pitchFamily="18" charset="-127"/>
                        <a:ea typeface="MD아트체" pitchFamily="18" charset="-127"/>
                      </a:endParaRP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D아트체" pitchFamily="18" charset="-127"/>
                        <a:ea typeface="MD아트체" pitchFamily="18" charset="-127"/>
                      </a:endParaRP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D아트체" pitchFamily="18" charset="-127"/>
                        <a:ea typeface="MD아트체" pitchFamily="18" charset="-127"/>
                      </a:endParaRP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D아트체" pitchFamily="18" charset="-127"/>
                        <a:ea typeface="MD아트체" pitchFamily="18" charset="-127"/>
                      </a:endParaRP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D아트체" pitchFamily="18" charset="-127"/>
                        <a:ea typeface="MD아트체" pitchFamily="18" charset="-127"/>
                      </a:endParaRP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D아트체" pitchFamily="18" charset="-127"/>
                        <a:ea typeface="MD아트체" pitchFamily="18" charset="-127"/>
                      </a:endParaRP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D아트체" pitchFamily="18" charset="-127"/>
                        <a:ea typeface="MD아트체" pitchFamily="18" charset="-127"/>
                      </a:endParaRP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D아트체" pitchFamily="18" charset="-127"/>
                        <a:ea typeface="MD아트체" pitchFamily="18" charset="-127"/>
                      </a:endParaRP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D아트체" pitchFamily="18" charset="-127"/>
                        <a:ea typeface="MD아트체" pitchFamily="18" charset="-127"/>
                      </a:endParaRP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D아트체" pitchFamily="18" charset="-127"/>
                        <a:ea typeface="MD아트체" pitchFamily="18" charset="-127"/>
                      </a:endParaRP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D아트체" pitchFamily="18" charset="-127"/>
                        <a:ea typeface="MD아트체" pitchFamily="18" charset="-127"/>
                      </a:endParaRP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D아트체" pitchFamily="18" charset="-127"/>
                        <a:ea typeface="MD아트체" pitchFamily="18" charset="-127"/>
                      </a:endParaRP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D아트체" pitchFamily="18" charset="-127"/>
                        <a:ea typeface="MD아트체" pitchFamily="18" charset="-127"/>
                      </a:endParaRP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D아트체" pitchFamily="18" charset="-127"/>
                        <a:ea typeface="MD아트체" pitchFamily="18" charset="-127"/>
                      </a:endParaRP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D아트체" pitchFamily="18" charset="-127"/>
                        <a:ea typeface="MD아트체" pitchFamily="18" charset="-127"/>
                      </a:endParaRP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D아트체" pitchFamily="18" charset="-127"/>
                        <a:ea typeface="MD아트체" pitchFamily="18" charset="-127"/>
                      </a:endParaRP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D아트체" pitchFamily="18" charset="-127"/>
                        <a:ea typeface="MD아트체" pitchFamily="18" charset="-127"/>
                      </a:endParaRP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D아트체" pitchFamily="18" charset="-127"/>
                        <a:ea typeface="MD아트체" pitchFamily="18" charset="-127"/>
                      </a:endParaRP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D아트체" pitchFamily="18" charset="-127"/>
                        <a:ea typeface="MD아트체" pitchFamily="18" charset="-127"/>
                      </a:endParaRP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D아트체" pitchFamily="18" charset="-127"/>
                        <a:ea typeface="MD아트체" pitchFamily="18" charset="-127"/>
                      </a:endParaRP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D아트체" pitchFamily="18" charset="-127"/>
                        <a:ea typeface="MD아트체" pitchFamily="18" charset="-127"/>
                      </a:endParaRP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D아트체" pitchFamily="18" charset="-127"/>
                        <a:ea typeface="MD아트체" pitchFamily="18" charset="-127"/>
                      </a:endParaRP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D아트체" pitchFamily="18" charset="-127"/>
                        <a:ea typeface="MD아트체" pitchFamily="18" charset="-127"/>
                      </a:endParaRP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D아트체" pitchFamily="18" charset="-127"/>
                        <a:ea typeface="MD아트체" pitchFamily="18" charset="-127"/>
                      </a:endParaRP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D아트체" pitchFamily="18" charset="-127"/>
                        <a:ea typeface="MD아트체" pitchFamily="18" charset="-127"/>
                      </a:endParaRP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600" b="1" i="0" u="none" strike="noStrike" cap="none" normalizeH="0" baseline="0" dirty="0">
                        <a:ln>
                          <a:noFill/>
                        </a:ln>
                        <a:solidFill>
                          <a:srgbClr val="4D4D4D"/>
                        </a:solidFill>
                        <a:effectLst/>
                        <a:latin typeface="MD아트체" pitchFamily="18" charset="-127"/>
                        <a:ea typeface="MD아트체" pitchFamily="18" charset="-127"/>
                      </a:endParaRP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600" b="1" i="0" u="none" strike="noStrike" cap="none" normalizeH="0" baseline="0" dirty="0">
                        <a:ln>
                          <a:noFill/>
                        </a:ln>
                        <a:solidFill>
                          <a:srgbClr val="4D4D4D"/>
                        </a:solidFill>
                        <a:effectLst/>
                        <a:latin typeface="MD아트체" pitchFamily="18" charset="-127"/>
                        <a:ea typeface="MD아트체" pitchFamily="18" charset="-127"/>
                      </a:endParaRP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br>
                        <a:rPr kumimoji="1" lang="en-US" altLang="ko-K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휴먼모음T" pitchFamily="18" charset="-127"/>
                          <a:ea typeface="휴먼모음T" pitchFamily="18" charset="-127"/>
                        </a:rPr>
                      </a:br>
                      <a:endParaRPr kumimoji="1" lang="en-US" altLang="ko-KR" sz="2000" b="1" i="0" u="none" strike="noStrike" cap="none" normalizeH="0" baseline="0" dirty="0">
                        <a:ln>
                          <a:noFill/>
                        </a:ln>
                        <a:solidFill>
                          <a:srgbClr val="4D4D4D"/>
                        </a:solidFill>
                        <a:effectLst/>
                        <a:latin typeface="휴먼모음T" pitchFamily="18" charset="-127"/>
                        <a:ea typeface="휴먼모음T" pitchFamily="18" charset="-127"/>
                      </a:endParaRP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휴먼모음T" pitchFamily="18" charset="-127"/>
                          <a:ea typeface="휴먼모음T" pitchFamily="18" charset="-127"/>
                        </a:rPr>
                        <a:t>- </a:t>
                      </a:r>
                      <a:r>
                        <a:rPr kumimoji="1" lang="ko-KR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휴먼모음T" pitchFamily="18" charset="-127"/>
                          <a:ea typeface="휴먼모음T" pitchFamily="18" charset="-127"/>
                        </a:rPr>
                        <a:t>접수기간 </a:t>
                      </a:r>
                      <a:r>
                        <a:rPr kumimoji="1" lang="en-US" altLang="ko-K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휴먼모음T" pitchFamily="18" charset="-127"/>
                          <a:ea typeface="휴먼모음T" pitchFamily="18" charset="-127"/>
                        </a:rPr>
                        <a:t>: 3. 27 ~ </a:t>
                      </a:r>
                      <a:r>
                        <a:rPr kumimoji="1" lang="ko-KR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휴먼모음T" pitchFamily="18" charset="-127"/>
                          <a:ea typeface="휴먼모음T" pitchFamily="18" charset="-127"/>
                        </a:rPr>
                        <a:t>수시</a:t>
                      </a:r>
                      <a:r>
                        <a:rPr kumimoji="1" lang="en-US" altLang="ko-K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휴먼모음T" pitchFamily="18" charset="-127"/>
                          <a:ea typeface="휴먼모음T" pitchFamily="18" charset="-127"/>
                        </a:rPr>
                        <a:t> </a:t>
                      </a:r>
                      <a:r>
                        <a:rPr kumimoji="1" lang="ko-KR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휴먼모음T" pitchFamily="18" charset="-127"/>
                          <a:ea typeface="휴먼모음T" pitchFamily="18" charset="-127"/>
                        </a:rPr>
                        <a:t>접수</a:t>
                      </a:r>
                      <a:br>
                        <a:rPr kumimoji="1" lang="ko-KR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휴먼모음T" pitchFamily="18" charset="-127"/>
                          <a:ea typeface="휴먼모음T" pitchFamily="18" charset="-127"/>
                        </a:rPr>
                      </a:br>
                      <a:r>
                        <a:rPr kumimoji="1" lang="en-US" altLang="ko-K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휴먼모음T" pitchFamily="18" charset="-127"/>
                          <a:ea typeface="휴먼모음T" pitchFamily="18" charset="-127"/>
                        </a:rPr>
                        <a:t>- </a:t>
                      </a:r>
                      <a:r>
                        <a:rPr kumimoji="1" lang="ko-KR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휴먼모음T" pitchFamily="18" charset="-127"/>
                          <a:ea typeface="휴먼모음T" pitchFamily="18" charset="-127"/>
                        </a:rPr>
                        <a:t>준비물 </a:t>
                      </a:r>
                      <a:r>
                        <a:rPr kumimoji="1" lang="en-US" altLang="ko-K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휴먼모음T" pitchFamily="18" charset="-127"/>
                          <a:ea typeface="휴먼모음T" pitchFamily="18" charset="-127"/>
                        </a:rPr>
                        <a:t>: </a:t>
                      </a:r>
                      <a:r>
                        <a:rPr kumimoji="1" lang="ko-KR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휴먼모음T" pitchFamily="18" charset="-127"/>
                          <a:ea typeface="휴먼모음T" pitchFamily="18" charset="-127"/>
                        </a:rPr>
                        <a:t>실내용 운동화</a:t>
                      </a:r>
                      <a:r>
                        <a:rPr kumimoji="1" lang="en-US" altLang="ko-K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휴먼모음T" pitchFamily="18" charset="-127"/>
                          <a:ea typeface="휴먼모음T" pitchFamily="18" charset="-127"/>
                        </a:rPr>
                        <a:t>, </a:t>
                      </a:r>
                      <a:r>
                        <a:rPr kumimoji="1" lang="ko-KR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휴먼모음T" pitchFamily="18" charset="-127"/>
                          <a:ea typeface="휴먼모음T" pitchFamily="18" charset="-127"/>
                        </a:rPr>
                        <a:t>간편복장</a:t>
                      </a:r>
                      <a:br>
                        <a:rPr kumimoji="1" lang="ko-KR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휴먼모음T" pitchFamily="18" charset="-127"/>
                          <a:ea typeface="휴먼모음T" pitchFamily="18" charset="-127"/>
                        </a:rPr>
                      </a:br>
                      <a:r>
                        <a:rPr kumimoji="1" lang="en-US" altLang="ko-K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휴먼모음T" pitchFamily="18" charset="-127"/>
                          <a:ea typeface="휴먼모음T" pitchFamily="18" charset="-127"/>
                        </a:rPr>
                        <a:t>- </a:t>
                      </a:r>
                      <a:r>
                        <a:rPr kumimoji="1" lang="ko-KR" altLang="en-US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휴먼모음T" pitchFamily="18" charset="-127"/>
                          <a:ea typeface="휴먼모음T" pitchFamily="18" charset="-127"/>
                        </a:rPr>
                        <a:t>문의 및 접수 </a:t>
                      </a:r>
                      <a:r>
                        <a:rPr kumimoji="1" lang="en-US" altLang="ko-K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휴먼모음T" pitchFamily="18" charset="-127"/>
                          <a:ea typeface="휴먼모음T" pitchFamily="18" charset="-127"/>
                        </a:rPr>
                        <a:t>: 390-7677(</a:t>
                      </a:r>
                      <a:r>
                        <a:rPr kumimoji="1" lang="ko-KR" altLang="en-US" sz="2000" b="1" i="0" u="none" strike="noStrike" cap="none" normalizeH="0" baseline="0" dirty="0" err="1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휴먼모음T" pitchFamily="18" charset="-127"/>
                          <a:ea typeface="휴먼모음T" pitchFamily="18" charset="-127"/>
                        </a:rPr>
                        <a:t>대관실</a:t>
                      </a:r>
                      <a:r>
                        <a:rPr kumimoji="1" lang="en-US" altLang="ko-KR" sz="2000" b="1" i="0" u="none" strike="noStrike" cap="none" normalizeH="0" baseline="0" dirty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휴먼모음T" pitchFamily="18" charset="-127"/>
                          <a:ea typeface="휴먼모음T" pitchFamily="18" charset="-127"/>
                        </a:rPr>
                        <a:t>)</a:t>
                      </a:r>
                      <a:r>
                        <a:rPr kumimoji="1" lang="en-US" altLang="ko-KR" sz="2000" b="0" i="0" u="none" strike="noStrike" cap="none" normalizeH="0" baseline="0" dirty="0">
                          <a:ln>
                            <a:noFill/>
                          </a:ln>
                          <a:solidFill>
                            <a:srgbClr val="4D4D4D"/>
                          </a:solidFill>
                          <a:effectLst/>
                          <a:latin typeface="굴림" pitchFamily="50" charset="-127"/>
                          <a:ea typeface="굴림" pitchFamily="50" charset="-127"/>
                        </a:rPr>
                        <a:t> </a:t>
                      </a: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Char char="-"/>
                        <a:tabLst/>
                      </a:pPr>
                      <a:endParaRPr kumimoji="1" lang="en-US" altLang="ko-KR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D아트체" pitchFamily="18" charset="-127"/>
                        <a:ea typeface="MD아트체" pitchFamily="18" charset="-127"/>
                      </a:endParaRP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D아트체" pitchFamily="18" charset="-127"/>
                        <a:ea typeface="MD아트체" pitchFamily="18" charset="-127"/>
                      </a:endParaRP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D아트체" pitchFamily="18" charset="-127"/>
                        <a:ea typeface="MD아트체" pitchFamily="18" charset="-127"/>
                      </a:endParaRP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D아트체" pitchFamily="18" charset="-127"/>
                        <a:ea typeface="MD아트체" pitchFamily="18" charset="-127"/>
                      </a:endParaRP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D아트체" pitchFamily="18" charset="-127"/>
                        <a:ea typeface="MD아트체" pitchFamily="18" charset="-127"/>
                      </a:endParaRPr>
                    </a:p>
                    <a:p>
                      <a:pPr marL="0" marR="0" lvl="0" indent="0" algn="l" defTabSz="914400" rtl="0" eaLnBrk="1" fontAlgn="base" latinLnBrk="1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1" lang="en-US" altLang="ko-KR" sz="600" b="1" i="0" u="none" strike="noStrike" cap="none" normalizeH="0" baseline="0" dirty="0">
                        <a:ln>
                          <a:noFill/>
                        </a:ln>
                        <a:solidFill>
                          <a:schemeClr val="tx1"/>
                        </a:solidFill>
                        <a:effectLst/>
                        <a:latin typeface="MD아트체" pitchFamily="18" charset="-127"/>
                        <a:ea typeface="MD아트체" pitchFamily="18" charset="-127"/>
                      </a:endParaRP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6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ko-KR" altLang="en-US" sz="32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MD아트체" pitchFamily="18" charset="-127"/>
                          <a:ea typeface="MD아트체" pitchFamily="18" charset="-127"/>
                        </a:rPr>
                        <a:t>군포시시설관리공단</a:t>
                      </a:r>
                    </a:p>
                    <a:p>
                      <a:pPr marL="0" marR="0" lvl="0" indent="0" algn="ctr" defTabSz="914400" rtl="0" eaLnBrk="1" fontAlgn="base" latinLnBrk="1" hangingPunct="1">
                        <a:lnSpc>
                          <a:spcPct val="6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r>
                        <a:rPr kumimoji="1" lang="en-US" altLang="ko-KR" sz="1600" b="1" i="0" u="none" strike="noStrike" cap="none" normalizeH="0" baseline="0" dirty="0">
                          <a:ln>
                            <a:noFill/>
                          </a:ln>
                          <a:solidFill>
                            <a:schemeClr val="accent2"/>
                          </a:solidFill>
                          <a:effectLst/>
                          <a:latin typeface="Gill Sans MT" pitchFamily="34" charset="0"/>
                          <a:ea typeface="MS PGothic" pitchFamily="34" charset="-128"/>
                          <a:hlinkClick r:id="rId4"/>
                        </a:rPr>
                        <a:t>www.gunpocs.or.kr</a:t>
                      </a:r>
                      <a:endParaRPr kumimoji="1" lang="en-US" altLang="ko-KR" sz="1600" b="1" i="0" u="none" strike="noStrike" cap="none" normalizeH="0" baseline="0" dirty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Gill Sans MT" pitchFamily="34" charset="0"/>
                        <a:ea typeface="MS PGothic" pitchFamily="34" charset="-128"/>
                      </a:endParaRPr>
                    </a:p>
                  </a:txBody>
                  <a:tcPr horzOverflow="overflow">
                    <a:lnL w="571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571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571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57150" cap="flat" cmpd="sng" algn="ctr">
                      <a:solidFill>
                        <a:schemeClr val="accent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pic>
        <p:nvPicPr>
          <p:cNvPr id="2059" name="Picture 149" descr="시민체육광장 라인댄스 수강생 모집 6월7일 개강전까지 문의전화 390-7677">
            <a:extLst>
              <a:ext uri="{FF2B5EF4-FFF2-40B4-BE49-F238E27FC236}">
                <a16:creationId xmlns:a16="http://schemas.microsoft.com/office/drawing/2014/main" id="{78C6ECF0-5123-4218-AC19-E3CAA195483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6250" y="2195513"/>
            <a:ext cx="5905500" cy="19446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060" name="Picture 153" descr="월,수요일 오전10시 40분부터 12시 10분까지 수강료 월2만원 문의전화 시민체육광장 3907677">
            <a:extLst>
              <a:ext uri="{FF2B5EF4-FFF2-40B4-BE49-F238E27FC236}">
                <a16:creationId xmlns:a16="http://schemas.microsoft.com/office/drawing/2014/main" id="{6856B2F4-324E-4CBB-B1DB-1DCEE5B4F9A6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20713" y="4427538"/>
            <a:ext cx="5616575" cy="10810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61" name="Rectangle 14">
            <a:extLst>
              <a:ext uri="{FF2B5EF4-FFF2-40B4-BE49-F238E27FC236}">
                <a16:creationId xmlns:a16="http://schemas.microsoft.com/office/drawing/2014/main" id="{1C004D4D-B817-49CC-B112-352861D4530D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0"/>
            <a:ext cx="6858000" cy="45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>
            <a:spAutoFit/>
          </a:bodyPr>
          <a:lstStyle>
            <a:lvl1pPr eaLnBrk="0" hangingPunct="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1pPr>
            <a:lvl2pPr marL="742950" indent="-285750" eaLnBrk="0" hangingPunct="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2pPr>
            <a:lvl3pPr marL="1143000" indent="-228600" eaLnBrk="0" hangingPunct="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3pPr>
            <a:lvl4pPr marL="1600200" indent="-228600" eaLnBrk="0" hangingPunct="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4pPr>
            <a:lvl5pPr marL="2057400" indent="-228600" eaLnBrk="0" hangingPunct="0"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kumimoji="1">
                <a:solidFill>
                  <a:schemeClr val="tx1"/>
                </a:solidFill>
                <a:latin typeface="굴림" panose="020B0600000101010101" pitchFamily="50" charset="-127"/>
                <a:ea typeface="굴림" panose="020B0600000101010101" pitchFamily="50" charset="-127"/>
              </a:defRPr>
            </a:lvl9pPr>
          </a:lstStyle>
          <a:p>
            <a:pPr eaLnBrk="1" hangingPunct="1"/>
            <a:endParaRPr lang="ko-KR" altLang="en-US"/>
          </a:p>
        </p:txBody>
      </p:sp>
      <p:pic>
        <p:nvPicPr>
          <p:cNvPr id="2062" name="Picture 15">
            <a:extLst>
              <a:ext uri="{FF2B5EF4-FFF2-40B4-BE49-F238E27FC236}">
                <a16:creationId xmlns:a16="http://schemas.microsoft.com/office/drawing/2014/main" id="{F90F3A4A-66A9-4231-8C2F-2A2713435B3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9275" y="4292600"/>
            <a:ext cx="5759450" cy="16478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기본 디자인">
  <a:themeElements>
    <a:clrScheme name="기본 디자인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기본 디자인">
      <a:majorFont>
        <a:latin typeface="굴림"/>
        <a:ea typeface="굴림"/>
        <a:cs typeface=""/>
      </a:majorFont>
      <a:minorFont>
        <a:latin typeface="굴림"/>
        <a:ea typeface="굴림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기본 디자인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기본 디자인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기본 디자인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테마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191</TotalTime>
  <Words>39</Words>
  <Application>Microsoft Office PowerPoint</Application>
  <PresentationFormat>화면 슬라이드 쇼(4:3)</PresentationFormat>
  <Paragraphs>44</Paragraphs>
  <Slides>1</Slides>
  <Notes>1</Notes>
  <HiddenSlides>0</HiddenSlides>
  <MMClips>0</MMClips>
  <ScaleCrop>false</ScaleCrop>
  <HeadingPairs>
    <vt:vector size="6" baseType="variant">
      <vt:variant>
        <vt:lpstr>사용한 글꼴</vt:lpstr>
      </vt:variant>
      <vt:variant>
        <vt:i4>7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1</vt:i4>
      </vt:variant>
    </vt:vector>
  </HeadingPairs>
  <TitlesOfParts>
    <vt:vector size="9" baseType="lpstr">
      <vt:lpstr>굴림</vt:lpstr>
      <vt:lpstr>Arial</vt:lpstr>
      <vt:lpstr>Bauhaus 93</vt:lpstr>
      <vt:lpstr>MD아트체</vt:lpstr>
      <vt:lpstr>휴먼모음T</vt:lpstr>
      <vt:lpstr>Gill Sans MT</vt:lpstr>
      <vt:lpstr>MS PGothic</vt:lpstr>
      <vt:lpstr>기본 디자인</vt:lpstr>
      <vt:lpstr>Line Dance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슬라이드 1</dc:title>
  <dc:creator>admin</dc:creator>
  <cp:lastModifiedBy>공성민</cp:lastModifiedBy>
  <cp:revision>20</cp:revision>
  <dcterms:created xsi:type="dcterms:W3CDTF">2009-06-08T00:07:15Z</dcterms:created>
  <dcterms:modified xsi:type="dcterms:W3CDTF">2023-08-17T04:41:23Z</dcterms:modified>
</cp:coreProperties>
</file>